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embeddedFontLst>
    <p:embeddedFont>
      <p:font typeface="Adobe 고딕 Std B" panose="020B0800000000000000" pitchFamily="34" charset="-127"/>
      <p:bold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342BF-C085-4817-93FB-53F2AEDE1E76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EA305-B9D4-4982-9856-32657DF84B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17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CD850-26C7-4E5E-81D8-945CAE342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1CB00B-CAE9-4B62-8B07-7016253C0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altLang="ko-KR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BB0003-C21A-4A8B-94FA-95BEE0FB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8580FB-E1CA-43DE-B28A-9E484B3C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8016B5-FA2B-4718-B13E-12105E85C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3618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ED931-8B8F-4AD8-B428-3EE83DF8B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F3AD6-5B4D-4D74-8133-2BFB1E382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9F02B-48FC-4E4C-AC40-5334DE120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2E877-FF90-4A93-A7C5-0E9829D4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1FC1B0-F24F-4EF7-9E16-545F7E34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D33576-A817-48A8-8962-FDE8C670A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F7C4F6-BB14-45BB-981C-648948CC5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0834C5-9F6F-4DC9-B6F3-1A62CA0A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AE8353-6C5B-47E1-9522-35058523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D4BEFC-C6E4-4F60-9030-C9F09D8B1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678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B0504-7C62-4F25-A2A4-87FA729EB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906"/>
            <a:ext cx="10515600" cy="89535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BA02CB-BFA8-4E48-AC24-4E28A517C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00"/>
            <a:ext cx="10515600" cy="4551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10F676-93E5-451F-AC8B-9B1A349F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FD2196-ECDB-433C-A197-939586D1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4C9680-5D98-4B6C-BB55-9D23FF577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554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A385B-C71C-4E73-AB95-6279097BE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FD82B-176C-439C-9249-387FB7D95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66610E-2CDC-4D1A-967A-28D9820B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1B6B3-B675-4F01-99AC-95B2844A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4A3417-B873-4971-9700-15127D4E4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488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9F043-B439-472B-9998-671188EE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DC722-E85B-495D-A769-A125227E2B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3A44E1-2588-490A-90A1-25088415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5E1FF4-A55B-477F-84B4-36B78B44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551DA1-B192-40D0-8FF3-C1F68F10C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5013E-4C29-4674-BADE-A8738ED2B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44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4132C-0F9A-41F9-8322-8E03C7621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E79612-793E-49A6-9611-FA01A160B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77BD8-DDBF-470D-9A9F-8CDA70982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1C56C6-9F82-404D-B144-C5B0E27191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6C0C1A-EE22-4EF4-8910-6C81B82CA5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B350E08-2D0B-4CE4-BA99-D7145245B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FEDC95-44D0-4FC4-9327-273DE2AA4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12599A-74A8-41C2-9547-3B6D7C44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093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4F1AF5-3DDC-42D7-B8A8-2C6DC81AA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6A7866-04F9-4169-AF4C-77984868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A25B83-2A70-4158-8AB1-853BBC2B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BFF429-4042-4029-AE1E-0E8462923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99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AF1279-DCC8-4D6D-9F59-BA43008C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095092-DE7A-44CC-8937-69E31E81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EF06EF-05B4-4C08-ADEC-34CE157A5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55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26F6E-E413-45E3-8918-DE5BD8132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D44224-1166-4CDF-A591-17AD0B3EE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051B8A-0920-4EBE-A459-0F1980EB8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6DD9C3-9B05-4A18-9E82-B4B6C3951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92D707-C87F-45D7-8DD7-63773D40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DB7A40-D6FE-4560-955B-58551E4F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65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5DCFB0-C7A3-44BA-AF22-020D5DB16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40C2C19-5919-426C-8ECD-95E362A1B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CAAB4C-D1FA-40B4-A62D-B9A20AA4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65C95C-9C30-4C4F-8710-CB3EA16E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598D7D-6EAA-4D8F-A49D-53468B93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9DD794-096D-4F26-A802-77C0093D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646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1936EDA-6DAD-4161-BAB9-757C0588B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4C99C8-3FAC-4456-A9E7-E4C33009D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B41B3A-5F35-4442-8AE7-2F881960B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EF6E2-33E1-4B9D-8623-32AB1828E8EF}" type="datetimeFigureOut">
              <a:rPr lang="ko-KR" altLang="en-US" smtClean="0"/>
              <a:t>2020-04-06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E8725-1D10-46E5-BEA9-1E3510289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KUCC – Made with Heart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7B6724-97E8-4F2E-85CD-E3114FFAA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9D9D9D"/>
                </a:solidFill>
              </a:defRPr>
            </a:lvl1pPr>
          </a:lstStyle>
          <a:p>
            <a:r>
              <a:rPr lang="en-US" altLang="ko-KR" dirty="0"/>
              <a:t>Author : </a:t>
            </a:r>
            <a:r>
              <a:rPr lang="en-US" altLang="ko-KR"/>
              <a:t>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03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acmicpc.net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F87FF8DC-2599-4677-B349-B4D561AE5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24070"/>
            <a:ext cx="9144000" cy="1655762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주차 실습문제</a:t>
            </a:r>
          </a:p>
        </p:txBody>
      </p:sp>
      <p:pic>
        <p:nvPicPr>
          <p:cNvPr id="7" name="그림 6" descr="바퀴, 그리기이(가) 표시된 사진&#10;&#10;자동 생성된 설명">
            <a:extLst>
              <a:ext uri="{FF2B5EF4-FFF2-40B4-BE49-F238E27FC236}">
                <a16:creationId xmlns:a16="http://schemas.microsoft.com/office/drawing/2014/main" id="{54DAEFE3-FFFB-44B5-8DF5-64FF4359B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325" y="2981325"/>
            <a:ext cx="895350" cy="895350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38D893C4-125A-45F2-9EB1-F3DAC3DFF612}"/>
              </a:ext>
            </a:extLst>
          </p:cNvPr>
          <p:cNvSpPr>
            <a:spLocks noGrp="1"/>
          </p:cNvSpPr>
          <p:nvPr/>
        </p:nvSpPr>
        <p:spPr>
          <a:xfrm>
            <a:off x="1524000" y="222766"/>
            <a:ext cx="9144000" cy="21585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초심자들을 위한</a:t>
            </a:r>
            <a:br>
              <a:rPr lang="en-US" altLang="ko-KR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</a:br>
            <a:r>
              <a:rPr lang="en-US" altLang="ko-KR" spc="100" dirty="0">
                <a:solidFill>
                  <a:srgbClr val="C0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</a:t>
            </a:r>
            <a:r>
              <a:rPr lang="ko-KR" altLang="en-US" spc="100" dirty="0">
                <a:solidFill>
                  <a:srgbClr val="C0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언어 세션</a:t>
            </a:r>
          </a:p>
        </p:txBody>
      </p:sp>
    </p:spTree>
    <p:extLst>
      <p:ext uri="{BB962C8B-B14F-4D97-AF65-F5344CB8AC3E}">
        <p14:creationId xmlns:p14="http://schemas.microsoft.com/office/powerpoint/2010/main" val="144433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86520A-4F2E-4871-8082-3A7A8C73E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3122" y="386499"/>
            <a:ext cx="11509992" cy="1372727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ko-KR" dirty="0">
                <a:hlinkClick r:id="rId2"/>
              </a:rPr>
              <a:t>https://www.acmicpc.net/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백준 가입하기</a:t>
            </a: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!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C2B9ED-4E18-4571-8A0D-65D1EC3E5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122" y="1979957"/>
            <a:ext cx="7136296" cy="401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06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C9CEF3-256E-490C-937F-9FA9F5516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513" y="1637968"/>
            <a:ext cx="10515600" cy="45513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b="1" dirty="0"/>
              <a:t>-</a:t>
            </a:r>
            <a:r>
              <a:rPr lang="ko-KR" altLang="en-US" b="1" dirty="0"/>
              <a:t>문제</a:t>
            </a:r>
            <a:r>
              <a:rPr lang="en-US" altLang="ko-KR" b="1" dirty="0"/>
              <a:t>&gt;</a:t>
            </a:r>
            <a:r>
              <a:rPr lang="ko-KR" altLang="en-US" b="1" dirty="0"/>
              <a:t>검색</a:t>
            </a:r>
            <a:r>
              <a:rPr lang="en-US" altLang="ko-KR" b="1" dirty="0"/>
              <a:t>&gt; Hello World</a:t>
            </a:r>
          </a:p>
          <a:p>
            <a:pPr marL="0" indent="0">
              <a:buNone/>
            </a:pPr>
            <a:r>
              <a:rPr lang="en-US" altLang="ko-KR" dirty="0"/>
              <a:t>2557</a:t>
            </a:r>
            <a:r>
              <a:rPr lang="ko-KR" altLang="en-US" dirty="0"/>
              <a:t>번 문제 선택</a:t>
            </a:r>
          </a:p>
          <a:p>
            <a:endParaRPr lang="ko-KR" altLang="en-US" dirty="0"/>
          </a:p>
          <a:p>
            <a:pPr marL="0" indent="0">
              <a:buNone/>
            </a:pPr>
            <a:r>
              <a:rPr lang="en-US" altLang="ko-KR" b="1" dirty="0"/>
              <a:t>-</a:t>
            </a:r>
            <a:r>
              <a:rPr lang="ko-KR" altLang="en-US" b="1" dirty="0"/>
              <a:t>문제</a:t>
            </a:r>
            <a:r>
              <a:rPr lang="en-US" altLang="ko-KR" b="1" dirty="0"/>
              <a:t>&gt;</a:t>
            </a:r>
            <a:r>
              <a:rPr lang="ko-KR" altLang="en-US" b="1" dirty="0"/>
              <a:t>검색</a:t>
            </a:r>
            <a:r>
              <a:rPr lang="en-US" altLang="ko-KR" b="1" dirty="0"/>
              <a:t>&gt;</a:t>
            </a:r>
            <a:r>
              <a:rPr lang="ko-KR" altLang="en-US" b="1" dirty="0"/>
              <a:t>사칙연산</a:t>
            </a:r>
          </a:p>
          <a:p>
            <a:pPr marL="0" indent="0">
              <a:buNone/>
            </a:pPr>
            <a:r>
              <a:rPr lang="en-US" altLang="ko-KR" dirty="0"/>
              <a:t>10869</a:t>
            </a:r>
            <a:r>
              <a:rPr lang="ko-KR" altLang="en-US" dirty="0"/>
              <a:t>번 문제 선택</a:t>
            </a:r>
          </a:p>
          <a:p>
            <a:endParaRPr lang="ko-KR" altLang="en-US" dirty="0"/>
          </a:p>
          <a:p>
            <a:pPr marL="0" indent="0">
              <a:buNone/>
            </a:pPr>
            <a:r>
              <a:rPr lang="ko-KR" altLang="en-US" dirty="0"/>
              <a:t>다 풀고</a:t>
            </a:r>
          </a:p>
          <a:p>
            <a:pPr marL="0" indent="0">
              <a:buNone/>
            </a:pPr>
            <a:r>
              <a:rPr lang="ko-KR" altLang="en-US" b="1" dirty="0"/>
              <a:t>제출</a:t>
            </a:r>
            <a:r>
              <a:rPr lang="en-US" altLang="ko-KR" b="1" dirty="0"/>
              <a:t>&gt;</a:t>
            </a:r>
            <a:r>
              <a:rPr lang="ko-KR" altLang="en-US" b="1" dirty="0"/>
              <a:t>언어는 </a:t>
            </a:r>
            <a:r>
              <a:rPr lang="en-US" altLang="ko-KR" b="1" dirty="0"/>
              <a:t>C++14 (</a:t>
            </a:r>
            <a:r>
              <a:rPr lang="ko-KR" altLang="en-US" b="1" dirty="0"/>
              <a:t>그대로</a:t>
            </a:r>
            <a:r>
              <a:rPr lang="en-US" altLang="ko-KR" b="1" dirty="0"/>
              <a:t>)&gt; </a:t>
            </a:r>
            <a:r>
              <a:rPr lang="ko-KR" altLang="en-US" b="1" dirty="0"/>
              <a:t>제출</a:t>
            </a:r>
          </a:p>
          <a:p>
            <a:endParaRPr lang="ko-KR" altLang="en-US" dirty="0"/>
          </a:p>
          <a:p>
            <a:endParaRPr lang="ko-KR" altLang="en-US" dirty="0"/>
          </a:p>
          <a:p>
            <a:pPr marL="0" indent="0">
              <a:buNone/>
            </a:pPr>
            <a:r>
              <a:rPr lang="ko-KR" altLang="en-US" dirty="0">
                <a:solidFill>
                  <a:srgbClr val="FF0000"/>
                </a:solidFill>
              </a:rPr>
              <a:t>맞았습니다</a:t>
            </a:r>
            <a:r>
              <a:rPr lang="en-US" altLang="ko-KR" dirty="0">
                <a:solidFill>
                  <a:srgbClr val="FF0000"/>
                </a:solidFill>
              </a:rPr>
              <a:t>!! </a:t>
            </a:r>
            <a:r>
              <a:rPr lang="ko-KR" altLang="en-US" dirty="0"/>
              <a:t>라고 뜨면 끝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DC4471-A7DE-48F6-AFDB-B91560662E52}"/>
              </a:ext>
            </a:extLst>
          </p:cNvPr>
          <p:cNvSpPr txBox="1"/>
          <p:nvPr/>
        </p:nvSpPr>
        <p:spPr>
          <a:xfrm>
            <a:off x="697584" y="471340"/>
            <a:ext cx="51470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백준 문제 </a:t>
            </a:r>
            <a:r>
              <a:rPr lang="en-US" altLang="ko-KR" sz="3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ko-KR" altLang="en-US" sz="3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두개를 풀어보자</a:t>
            </a:r>
            <a:r>
              <a:rPr lang="en-US" altLang="ko-KR" sz="3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!</a:t>
            </a:r>
            <a:endParaRPr lang="ko-KR" altLang="en-US" sz="32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2484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0">
      <a:majorFont>
        <a:latin typeface="서울남산체 B"/>
        <a:ea typeface="서울남산체 B"/>
        <a:cs typeface=""/>
      </a:majorFont>
      <a:minorFont>
        <a:latin typeface="서울남산 장체 L"/>
        <a:ea typeface="서울남산 장체 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66</Words>
  <Application>Microsoft Office PowerPoint</Application>
  <PresentationFormat>와이드스크린</PresentationFormat>
  <Paragraphs>15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Adobe 고딕 Std B</vt:lpstr>
      <vt:lpstr>서울남산체 B</vt:lpstr>
      <vt:lpstr>서울남산 장체 L</vt:lpstr>
      <vt:lpstr>맑은 고딕</vt:lpstr>
      <vt:lpstr>Arial</vt:lpstr>
      <vt:lpstr>Office 테마</vt:lpstr>
      <vt:lpstr>PowerPoint 프레젠테이션</vt:lpstr>
      <vt:lpstr>https://www.acmicpc.net/  백준 가입하기!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 관훈</dc:creator>
  <cp:lastModifiedBy>지현 최</cp:lastModifiedBy>
  <cp:revision>122</cp:revision>
  <dcterms:created xsi:type="dcterms:W3CDTF">2020-03-07T07:12:46Z</dcterms:created>
  <dcterms:modified xsi:type="dcterms:W3CDTF">2020-04-06T03:18:20Z</dcterms:modified>
</cp:coreProperties>
</file>

<file path=docProps/thumbnail.jpeg>
</file>